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4"/>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Comic Sans Bold" charset="1" panose="03000902030302020204"/>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notesMasters/notesMaster1.xml" Type="http://schemas.openxmlformats.org/officeDocument/2006/relationships/notesMaster"/><Relationship Id="rId25" Target="theme/theme2.xml" Type="http://schemas.openxmlformats.org/officeDocument/2006/relationships/theme"/><Relationship Id="rId26" Target="notesSlides/notesSlide1.xml" Type="http://schemas.openxmlformats.org/officeDocument/2006/relationships/notesSlide"/><Relationship Id="rId27" Target="notesSlides/notesSlide2.xml" Type="http://schemas.openxmlformats.org/officeDocument/2006/relationships/notesSlide"/><Relationship Id="rId28" Target="notesSlides/notesSlide3.xml" Type="http://schemas.openxmlformats.org/officeDocument/2006/relationships/notesSlide"/><Relationship Id="rId29" Target="fonts/font29.fntdata" Type="http://schemas.openxmlformats.org/officeDocument/2006/relationships/font"/><Relationship Id="rId3" Target="viewProps.xml" Type="http://schemas.openxmlformats.org/officeDocument/2006/relationships/viewProps"/><Relationship Id="rId30" Target="notesSlides/notesSlide4.xml" Type="http://schemas.openxmlformats.org/officeDocument/2006/relationships/notesSlide"/><Relationship Id="rId31" Target="notesSlides/notesSlide5.xml" Type="http://schemas.openxmlformats.org/officeDocument/2006/relationships/notesSlide"/><Relationship Id="rId32" Target="notesSlides/notesSlide6.xml" Type="http://schemas.openxmlformats.org/officeDocument/2006/relationships/notesSlide"/><Relationship Id="rId33" Target="notesSlides/notesSlide7.xml" Type="http://schemas.openxmlformats.org/officeDocument/2006/relationships/notesSlide"/><Relationship Id="rId34" Target="notesSlides/notesSlide8.xml" Type="http://schemas.openxmlformats.org/officeDocument/2006/relationships/notesSlide"/><Relationship Id="rId35" Target="notesSlides/notesSlide9.xml" Type="http://schemas.openxmlformats.org/officeDocument/2006/relationships/notesSlide"/><Relationship Id="rId36" Target="notesSlides/notesSlide10.xml" Type="http://schemas.openxmlformats.org/officeDocument/2006/relationships/notesSlide"/><Relationship Id="rId37" Target="notesSlides/notesSlide11.xml" Type="http://schemas.openxmlformats.org/officeDocument/2006/relationships/notesSlide"/><Relationship Id="rId38" Target="notesSlides/notesSlide12.xml" Type="http://schemas.openxmlformats.org/officeDocument/2006/relationships/notesSlide"/><Relationship Id="rId39" Target="notesSlides/notesSlide13.xml" Type="http://schemas.openxmlformats.org/officeDocument/2006/relationships/notesSlide"/><Relationship Id="rId4" Target="theme/theme1.xml" Type="http://schemas.openxmlformats.org/officeDocument/2006/relationships/theme"/><Relationship Id="rId40" Target="notesSlides/notesSlide14.xml" Type="http://schemas.openxmlformats.org/officeDocument/2006/relationships/notesSlide"/><Relationship Id="rId41" Target="notesSlides/notesSlide15.xml" Type="http://schemas.openxmlformats.org/officeDocument/2006/relationships/notesSlide"/><Relationship Id="rId42" Target="notesSlides/notesSlide16.xml" Type="http://schemas.openxmlformats.org/officeDocument/2006/relationships/notesSlide"/><Relationship Id="rId43" Target="notesSlides/notesSlide17.xml" Type="http://schemas.openxmlformats.org/officeDocument/2006/relationships/notesSlid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F1TwNHkyQ.mp4>
</file>

<file path=ppt/media/VAF1Zfgzcm8.mp4>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jpeg>
</file>

<file path=ppt/media/image30.png>
</file>

<file path=ppt/media/image31.png>
</file>

<file path=ppt/media/image32.png>
</file>

<file path=ppt/media/image3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السلام عليكم سؤال سريع مين فينا وهو قاعد سواء بالسكن او بالبيت بيوم  من الايام ما احتار ايش بدو يطبخ او كيف  بدو يطبخ اشي معين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عشان هيك اجا </a:t>
            </a:r>
          </a:p>
          <a:p>
            <a:r>
              <a:rPr lang="en-US"/>
              <a:t>YUM-TA-DUM</a:t>
            </a:r>
          </a:p>
          <a:p>
            <a:r>
              <a:rPr lang="en-US"/>
              <a:t> ليحل كل مشاكلنا من السؤال اللي محيرنا في  اختيار الوصفة  لل مكونات المناسبة </a:t>
            </a:r>
          </a:p>
          <a:p>
            <a:r>
              <a:rPr lang="en-US"/>
              <a:t>اللي ياما أهالينا زعلوا لانو ما جبنا نفس المكونات اللي همي بدهم اياها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عشان هيك اجا </a:t>
            </a:r>
          </a:p>
          <a:p>
            <a:r>
              <a:rPr lang="en-US"/>
              <a:t>YUM-TA-DUM</a:t>
            </a:r>
          </a:p>
          <a:p>
            <a:r>
              <a:rPr lang="en-US"/>
              <a:t> ليحل كل مشاكلنا من السؤال اللي محيرنا في  اختيار الوصفة  لل مكونات المناسبة </a:t>
            </a:r>
          </a:p>
          <a:p>
            <a:r>
              <a:rPr lang="en-US"/>
              <a:t>اللي ياما أهالينا زعلوا لانو ما جبنا نفس المكونات اللي همي بدهم اياها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عشان هيك اجا </a:t>
            </a:r>
          </a:p>
          <a:p>
            <a:r>
              <a:rPr lang="en-US"/>
              <a:t>YUM-TA-DUM</a:t>
            </a:r>
          </a:p>
          <a:p>
            <a:r>
              <a:rPr lang="en-US"/>
              <a:t> ليحل كل مشاكلنا من السؤال اللي محيرنا في  اختيار الوصفة  لل مكونات المناسبة </a:t>
            </a:r>
          </a:p>
          <a:p>
            <a:r>
              <a:rPr lang="en-US"/>
              <a:t>اللي ياما أهالينا زعلوا لانو ما جبنا نفس المكونات اللي همي بدهم اياها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p>
          <a:p>
            <a:r>
              <a:rPr lang="en-US"/>
              <a:t>ايش بدنا نتعشى ايش بدنا نتغدى كل يوم بنسال هاد السؤال ولما نعمل عزومة كثير بكون في وصفات بس عشان يكون كلشي واضح </a:t>
            </a:r>
          </a:p>
          <a:p>
            <a:r>
              <a:rPr lang="en-US"/>
              <a:t> اجا يوم توم دوم ليحل كل المشكلة بسمح للمستخدم انو يضيف رسبي عالبلان بالتيمبلت اللي عاملينه يحد د كل يوم ايش بدو يتغدى ويتعشى وايش بدو يعمل للعزومة</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مين فينا ما صار معه هاد الموقف؟</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عشان هيك اجا يم تا دم عشان يحللنا مشكله الشوبينج ليست </a:t>
            </a:r>
          </a:p>
          <a:p>
            <a:r>
              <a:rPr lang="en-US"/>
              <a:t>بحيث انه بسمحلنا نضيف اغراض من على الليست تبعتنا من الداتا بيس انقريديانت وبقدر يقدم طلب اضافه مكون للداتا بيس</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بتضيف ايتيمز ..؟ كمان  يم تا دام بادملنا ال كوكينج كلاس او كورسات الطبخ منقدر نتطلع عالكورس ونقي الكورس الي بدنا ناخدو حسب ممكن البرايس او  ماني تاجس متل ال ديفيكالتي ليفلز او حسب الكوزين كلاس ونشوف الشيف الي عم بعطي كورس ويكون موجود معلومات عنو  لحتا يكون عنا اوبشينز لحتا ننقي  ونلاقي اشي نتعلم منو ويعجبنا ومنقدر نحط ريتينج للكلاس اند وي كان ليف ماني كومينتس عالكورس الواحد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وهيك بكون نهاية البريزينتيشن تبعنا </a:t>
            </a:r>
          </a:p>
          <a:p>
            <a:r>
              <a:rPr lang="en-US"/>
              <a:t>ودايما خلو شعاركم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p>
          <a:p>
            <a:r>
              <a:rPr lang="en-US"/>
              <a:t>خلينا نرجع لأيام زمان لما كنا ندورعلى وصفات الشيف منال العالم ونستنى فتافيت</a:t>
            </a:r>
          </a:p>
          <a:p>
            <a:r>
              <a:rPr lang="en-US"/>
              <a:t> صحيح كانت ايام حلوه عشان نلاقي الوصفات اللي بدنا ياها  بس اجا الوقت حتى نسهل على حالنا وعلى اهلنا  نحفظ الوصفات اللي بنحبها ونطلع روح الشيف اللي جوا كل حد فينا </a:t>
            </a:r>
          </a:p>
          <a:p>
            <a:r>
              <a:rPr lang="en-US"/>
              <a:t/>
            </a:r>
          </a:p>
          <a:p>
            <a:r>
              <a:rPr lang="en-US"/>
              <a:t>عشان هيك اجا </a:t>
            </a:r>
          </a:p>
          <a:p>
            <a:r>
              <a:rPr lang="en-US"/>
              <a:t>YUM-TA-DUM</a:t>
            </a:r>
          </a:p>
          <a:p>
            <a:r>
              <a:rPr lang="en-US"/>
              <a:t> ليحل كل مشاكلنا من السؤال اللي محيرنا في  اختيار الوصفة  لل مكونات المناسبة </a:t>
            </a:r>
          </a:p>
          <a:p>
            <a:r>
              <a:rPr lang="en-US"/>
              <a:t>اللي ياما أهالينا زعلوا منا لانو ما جبنا نفس المكونات اللي همي بدهم اياها</a:t>
            </a:r>
          </a:p>
          <a:p>
            <a:r>
              <a:rPr lang="en-US"/>
              <a:t/>
            </a:r>
          </a:p>
          <a:p>
            <a:r>
              <a:rPr lang="en-US"/>
              <a:t>ايش بدنا نتعشى ايش بدنا نتغدى كل يوم بنسال هاد السؤال ولما نعمل عزومة كثير بكون في وصفات بس عشان يكون كلشي واضح </a:t>
            </a:r>
          </a:p>
          <a:p>
            <a:r>
              <a:rPr lang="en-US"/>
              <a:t> اجا يوم توم دوم ليحل كل المشكلة بسمح للمستخدم انو يضيف رسبي عالبلان بالتيمبلت اللي عاملينه يحد د كل يوم ايش بدو يتغدى ويتعشى وايش بدو يعمل للعزومة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عشان هيك اجا </a:t>
            </a:r>
          </a:p>
          <a:p>
            <a:r>
              <a:rPr lang="en-US"/>
              <a:t>YUM-TA-DUM</a:t>
            </a:r>
          </a:p>
          <a:p>
            <a:r>
              <a:rPr lang="en-US"/>
              <a:t> ليحل كل مشاكلنا من السؤال اللي محيرنا في  اختيار الوصفة  لل مكونات المناسبة </a:t>
            </a:r>
          </a:p>
          <a:p>
            <a:r>
              <a:rPr lang="en-US"/>
              <a:t>اللي ياما أهالينا زعلوا لانو ما جبنا نفس المكونات اللي همي بدهم اياها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في عنا هون الفوريو بيج بتقدرو فيها تتصفحو الريسيبيز وتشوفو الكومينتس وتفوتو عاي ريسيبي بتطلعلكم بتطلعو عليها من الصورة وتشوفو الانستركشنز والانفرميشنز منشوفهم عن طريق الديسكريبشين تاعت الريسيبي ويو كان سي الانجريديانتس ويو كان ليف ماني كومينتس وتعملو ريتنج للريسيبي وتضيفوها للفيفرتس عشان تنحفظ عندكم وتشوفو اليوزر الي عمل الريسيبي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عشان هيك اجا </a:t>
            </a:r>
          </a:p>
          <a:p>
            <a:r>
              <a:rPr lang="en-US"/>
              <a:t>YUM-TA-DUM</a:t>
            </a:r>
          </a:p>
          <a:p>
            <a:r>
              <a:rPr lang="en-US"/>
              <a:t> ليحل كل مشاكلنا من السؤال اللي محيرنا في  اختيار الوصفة  لل مكونات المناسبة </a:t>
            </a:r>
          </a:p>
          <a:p>
            <a:r>
              <a:rPr lang="en-US"/>
              <a:t>اللي ياما أهالينا زعلوا لانو ما جبنا نفس المكونات اللي همي بدهم اياها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عشان هيك اجا </a:t>
            </a:r>
          </a:p>
          <a:p>
            <a:r>
              <a:rPr lang="en-US"/>
              <a:t>YUM-TA-DUM</a:t>
            </a:r>
          </a:p>
          <a:p>
            <a:r>
              <a:rPr lang="en-US"/>
              <a:t> ليحل كل مشاكلنا من السؤال اللي محيرنا في  اختيار الوصفة  لل مكونات المناسبة </a:t>
            </a:r>
          </a:p>
          <a:p>
            <a:r>
              <a:rPr lang="en-US"/>
              <a:t>اللي ياما أهالينا زعلوا لانو ما جبنا نفس المكونات اللي همي بدهم اياها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عشان هيك اجا </a:t>
            </a:r>
          </a:p>
          <a:p>
            <a:r>
              <a:rPr lang="en-US"/>
              <a:t>YUM-TA-DUM</a:t>
            </a:r>
          </a:p>
          <a:p>
            <a:r>
              <a:rPr lang="en-US"/>
              <a:t> ليحل كل مشاكلنا من السؤال اللي محيرنا في  اختيار الوصفة  لل مكونات المناسبة </a:t>
            </a:r>
          </a:p>
          <a:p>
            <a:r>
              <a:rPr lang="en-US"/>
              <a:t>اللي ياما أهالينا زعلوا لانو ما جبنا نفس المكونات اللي همي بدهم اياها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عشان هيك اجا </a:t>
            </a:r>
          </a:p>
          <a:p>
            <a:r>
              <a:rPr lang="en-US"/>
              <a:t>YUM-TA-DUM</a:t>
            </a:r>
          </a:p>
          <a:p>
            <a:r>
              <a:rPr lang="en-US"/>
              <a:t> ليحل كل مشاكلنا من السؤال اللي محيرنا في  اختيار الوصفة  لل مكونات المناسبة </a:t>
            </a:r>
          </a:p>
          <a:p>
            <a:r>
              <a:rPr lang="en-US"/>
              <a:t>اللي ياما أهالينا زعلوا لانو ما جبنا نفس المكونات اللي همي بدهم اياها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20.png" Type="http://schemas.openxmlformats.org/officeDocument/2006/relationships/image"/><Relationship Id="rId4" Target="../media/image21.png" Type="http://schemas.openxmlformats.org/officeDocument/2006/relationships/image"/><Relationship Id="rId5" Target="../media/image19.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8.png" Type="http://schemas.openxmlformats.org/officeDocument/2006/relationships/image"/><Relationship Id="rId4" Target="../media/image20.png" Type="http://schemas.openxmlformats.org/officeDocument/2006/relationships/image"/><Relationship Id="rId5" Target="../media/image22.png" Type="http://schemas.openxmlformats.org/officeDocument/2006/relationships/image"/><Relationship Id="rId6" Target="../media/image19.pn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23.png" Type="http://schemas.openxmlformats.org/officeDocument/2006/relationships/image"/><Relationship Id="rId4" Target="../media/image20.png" Type="http://schemas.openxmlformats.org/officeDocument/2006/relationships/image"/><Relationship Id="rId5" Target="../media/image22.png" Type="http://schemas.openxmlformats.org/officeDocument/2006/relationships/image"/><Relationship Id="rId6" Target="../media/image18.png" Type="http://schemas.openxmlformats.org/officeDocument/2006/relationships/image"/><Relationship Id="rId7" Target="../media/image2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23.png" Type="http://schemas.openxmlformats.org/officeDocument/2006/relationships/image"/><Relationship Id="rId4" Target="../media/image25.png" Type="http://schemas.openxmlformats.org/officeDocument/2006/relationships/image"/><Relationship Id="rId5" Target="../media/image2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27.jpeg" Type="http://schemas.openxmlformats.org/officeDocument/2006/relationships/image"/><Relationship Id="rId4" Target="../media/VAF1Zfgzcm8.mp4" Type="http://schemas.openxmlformats.org/officeDocument/2006/relationships/video"/><Relationship Id="rId5" Target="../media/VAF1Zfgzcm8.mp4" Type="http://schemas.microsoft.com/office/2007/relationships/media"/></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28.png" Type="http://schemas.openxmlformats.org/officeDocument/2006/relationships/image"/><Relationship Id="rId4" Target="../media/image29.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30.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31.png" Type="http://schemas.openxmlformats.org/officeDocument/2006/relationships/image"/><Relationship Id="rId4" Target="../media/image3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3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3.jpeg" Type="http://schemas.openxmlformats.org/officeDocument/2006/relationships/image"/><Relationship Id="rId4" Target="../media/VAF1TwNHkyQ.mp4" Type="http://schemas.openxmlformats.org/officeDocument/2006/relationships/video"/><Relationship Id="rId5" Target="../media/VAF1TwNHkyQ.mp4" Type="http://schemas.microsoft.com/office/2007/relationships/media"/></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4.png" Type="http://schemas.openxmlformats.org/officeDocument/2006/relationships/image"/><Relationship Id="rId4"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8.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1.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5.png" Type="http://schemas.openxmlformats.org/officeDocument/2006/relationships/image"/><Relationship Id="rId4" Target="../media/image16.pn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7.png" Type="http://schemas.openxmlformats.org/officeDocument/2006/relationships/image"/><Relationship Id="rId4" Target="../media/image16.pn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8.png" Type="http://schemas.openxmlformats.org/officeDocument/2006/relationships/image"/><Relationship Id="rId4" Target="../media/image19.pn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8E54E"/>
        </a:solidFill>
      </p:bgPr>
    </p:bg>
    <p:spTree>
      <p:nvGrpSpPr>
        <p:cNvPr id="1" name=""/>
        <p:cNvGrpSpPr/>
        <p:nvPr/>
      </p:nvGrpSpPr>
      <p:grpSpPr>
        <a:xfrm>
          <a:off x="0" y="0"/>
          <a:ext cx="0" cy="0"/>
          <a:chOff x="0" y="0"/>
          <a:chExt cx="0" cy="0"/>
        </a:xfrm>
      </p:grpSpPr>
      <p:sp>
        <p:nvSpPr>
          <p:cNvPr name="Freeform 2" id="2"/>
          <p:cNvSpPr/>
          <p:nvPr/>
        </p:nvSpPr>
        <p:spPr>
          <a:xfrm flipH="false" flipV="false" rot="0">
            <a:off x="4104943" y="2684261"/>
            <a:ext cx="10411251" cy="5491935"/>
          </a:xfrm>
          <a:custGeom>
            <a:avLst/>
            <a:gdLst/>
            <a:ahLst/>
            <a:cxnLst/>
            <a:rect r="r" b="b" t="t" l="l"/>
            <a:pathLst>
              <a:path h="5491935" w="10411251">
                <a:moveTo>
                  <a:pt x="0" y="0"/>
                </a:moveTo>
                <a:lnTo>
                  <a:pt x="10411251" y="0"/>
                </a:lnTo>
                <a:lnTo>
                  <a:pt x="10411251" y="5491936"/>
                </a:lnTo>
                <a:lnTo>
                  <a:pt x="0" y="549193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7731657" y="4685506"/>
            <a:ext cx="4783523" cy="5675654"/>
          </a:xfrm>
          <a:custGeom>
            <a:avLst/>
            <a:gdLst/>
            <a:ahLst/>
            <a:cxnLst/>
            <a:rect r="r" b="b" t="t" l="l"/>
            <a:pathLst>
              <a:path h="5675654" w="4783523">
                <a:moveTo>
                  <a:pt x="0" y="0"/>
                </a:moveTo>
                <a:lnTo>
                  <a:pt x="4783523" y="0"/>
                </a:lnTo>
                <a:lnTo>
                  <a:pt x="4783523" y="5675654"/>
                </a:lnTo>
                <a:lnTo>
                  <a:pt x="0" y="5675654"/>
                </a:lnTo>
                <a:lnTo>
                  <a:pt x="0" y="0"/>
                </a:lnTo>
                <a:close/>
              </a:path>
            </a:pathLst>
          </a:custGeom>
          <a:blipFill>
            <a:blip r:embed="rId3"/>
            <a:stretch>
              <a:fillRect l="0" t="0" r="0" b="0"/>
            </a:stretch>
          </a:blipFill>
        </p:spPr>
      </p:sp>
      <p:sp>
        <p:nvSpPr>
          <p:cNvPr name="Freeform 3" id="3"/>
          <p:cNvSpPr/>
          <p:nvPr/>
        </p:nvSpPr>
        <p:spPr>
          <a:xfrm flipH="false" flipV="false" rot="0">
            <a:off x="2677156" y="4230581"/>
            <a:ext cx="5121854" cy="6321276"/>
          </a:xfrm>
          <a:custGeom>
            <a:avLst/>
            <a:gdLst/>
            <a:ahLst/>
            <a:cxnLst/>
            <a:rect r="r" b="b" t="t" l="l"/>
            <a:pathLst>
              <a:path h="6321276" w="5121854">
                <a:moveTo>
                  <a:pt x="0" y="0"/>
                </a:moveTo>
                <a:lnTo>
                  <a:pt x="5121855" y="0"/>
                </a:lnTo>
                <a:lnTo>
                  <a:pt x="5121855" y="6321275"/>
                </a:lnTo>
                <a:lnTo>
                  <a:pt x="0" y="6321275"/>
                </a:lnTo>
                <a:lnTo>
                  <a:pt x="0" y="0"/>
                </a:lnTo>
                <a:close/>
              </a:path>
            </a:pathLst>
          </a:custGeom>
          <a:blipFill>
            <a:blip r:embed="rId4"/>
            <a:stretch>
              <a:fillRect l="0" t="0" r="0" b="0"/>
            </a:stretch>
          </a:blipFill>
        </p:spPr>
      </p:sp>
      <p:sp>
        <p:nvSpPr>
          <p:cNvPr name="Freeform 4" id="4"/>
          <p:cNvSpPr/>
          <p:nvPr/>
        </p:nvSpPr>
        <p:spPr>
          <a:xfrm flipH="false" flipV="false" rot="0">
            <a:off x="2980535" y="1028700"/>
            <a:ext cx="12920209" cy="3388275"/>
          </a:xfrm>
          <a:custGeom>
            <a:avLst/>
            <a:gdLst/>
            <a:ahLst/>
            <a:cxnLst/>
            <a:rect r="r" b="b" t="t" l="l"/>
            <a:pathLst>
              <a:path h="3388275" w="12920209">
                <a:moveTo>
                  <a:pt x="0" y="0"/>
                </a:moveTo>
                <a:lnTo>
                  <a:pt x="12920209" y="0"/>
                </a:lnTo>
                <a:lnTo>
                  <a:pt x="12920209" y="3388275"/>
                </a:lnTo>
                <a:lnTo>
                  <a:pt x="0" y="3388275"/>
                </a:lnTo>
                <a:lnTo>
                  <a:pt x="0" y="0"/>
                </a:lnTo>
                <a:close/>
              </a:path>
            </a:pathLst>
          </a:custGeom>
          <a:blipFill>
            <a:blip r:embed="rId5"/>
            <a:stretch>
              <a:fillRect l="0" t="0" r="0" b="-3439"/>
            </a:stretch>
          </a:blipFill>
        </p:spPr>
      </p:sp>
      <p:sp>
        <p:nvSpPr>
          <p:cNvPr name="Freeform 5" id="5"/>
          <p:cNvSpPr/>
          <p:nvPr/>
        </p:nvSpPr>
        <p:spPr>
          <a:xfrm flipH="true" flipV="false" rot="878555">
            <a:off x="7025312" y="3958747"/>
            <a:ext cx="1547398" cy="1181649"/>
          </a:xfrm>
          <a:custGeom>
            <a:avLst/>
            <a:gdLst/>
            <a:ahLst/>
            <a:cxnLst/>
            <a:rect r="r" b="b" t="t" l="l"/>
            <a:pathLst>
              <a:path h="1181649" w="1547398">
                <a:moveTo>
                  <a:pt x="1547398" y="0"/>
                </a:moveTo>
                <a:lnTo>
                  <a:pt x="0" y="0"/>
                </a:lnTo>
                <a:lnTo>
                  <a:pt x="0" y="1181649"/>
                </a:lnTo>
                <a:lnTo>
                  <a:pt x="1547398" y="1181649"/>
                </a:lnTo>
                <a:lnTo>
                  <a:pt x="1547398"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transition spd="fast">
    <p:fade/>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2707201" y="4062172"/>
            <a:ext cx="4688315" cy="6231196"/>
          </a:xfrm>
          <a:custGeom>
            <a:avLst/>
            <a:gdLst/>
            <a:ahLst/>
            <a:cxnLst/>
            <a:rect r="r" b="b" t="t" l="l"/>
            <a:pathLst>
              <a:path h="6231196" w="4688315">
                <a:moveTo>
                  <a:pt x="0" y="0"/>
                </a:moveTo>
                <a:lnTo>
                  <a:pt x="4688314" y="0"/>
                </a:lnTo>
                <a:lnTo>
                  <a:pt x="4688314" y="6231197"/>
                </a:lnTo>
                <a:lnTo>
                  <a:pt x="0" y="6231197"/>
                </a:lnTo>
                <a:lnTo>
                  <a:pt x="0" y="0"/>
                </a:lnTo>
                <a:close/>
              </a:path>
            </a:pathLst>
          </a:custGeom>
          <a:blipFill>
            <a:blip r:embed="rId3"/>
            <a:stretch>
              <a:fillRect l="0" t="0" r="0" b="0"/>
            </a:stretch>
          </a:blipFill>
        </p:spPr>
      </p:sp>
      <p:sp>
        <p:nvSpPr>
          <p:cNvPr name="Freeform 3" id="3"/>
          <p:cNvSpPr/>
          <p:nvPr/>
        </p:nvSpPr>
        <p:spPr>
          <a:xfrm flipH="false" flipV="false" rot="0">
            <a:off x="7742252" y="4560392"/>
            <a:ext cx="4783523" cy="5675654"/>
          </a:xfrm>
          <a:custGeom>
            <a:avLst/>
            <a:gdLst/>
            <a:ahLst/>
            <a:cxnLst/>
            <a:rect r="r" b="b" t="t" l="l"/>
            <a:pathLst>
              <a:path h="5675654" w="4783523">
                <a:moveTo>
                  <a:pt x="0" y="0"/>
                </a:moveTo>
                <a:lnTo>
                  <a:pt x="4783522" y="0"/>
                </a:lnTo>
                <a:lnTo>
                  <a:pt x="4783522" y="5675653"/>
                </a:lnTo>
                <a:lnTo>
                  <a:pt x="0" y="5675653"/>
                </a:lnTo>
                <a:lnTo>
                  <a:pt x="0" y="0"/>
                </a:lnTo>
                <a:close/>
              </a:path>
            </a:pathLst>
          </a:custGeom>
          <a:blipFill>
            <a:blip r:embed="rId4"/>
            <a:stretch>
              <a:fillRect l="0" t="0" r="0" b="0"/>
            </a:stretch>
          </a:blipFill>
        </p:spPr>
      </p:sp>
      <p:sp>
        <p:nvSpPr>
          <p:cNvPr name="Freeform 4" id="4"/>
          <p:cNvSpPr/>
          <p:nvPr/>
        </p:nvSpPr>
        <p:spPr>
          <a:xfrm flipH="false" flipV="false" rot="0">
            <a:off x="12525774" y="4560392"/>
            <a:ext cx="5360340" cy="5675654"/>
          </a:xfrm>
          <a:custGeom>
            <a:avLst/>
            <a:gdLst/>
            <a:ahLst/>
            <a:cxnLst/>
            <a:rect r="r" b="b" t="t" l="l"/>
            <a:pathLst>
              <a:path h="5675654" w="5360340">
                <a:moveTo>
                  <a:pt x="0" y="0"/>
                </a:moveTo>
                <a:lnTo>
                  <a:pt x="5360340" y="0"/>
                </a:lnTo>
                <a:lnTo>
                  <a:pt x="5360340" y="5675653"/>
                </a:lnTo>
                <a:lnTo>
                  <a:pt x="0" y="5675653"/>
                </a:lnTo>
                <a:lnTo>
                  <a:pt x="0" y="0"/>
                </a:lnTo>
                <a:close/>
              </a:path>
            </a:pathLst>
          </a:custGeom>
          <a:blipFill>
            <a:blip r:embed="rId5"/>
            <a:stretch>
              <a:fillRect l="0" t="0" r="0" b="0"/>
            </a:stretch>
          </a:blipFill>
        </p:spPr>
      </p:sp>
      <p:sp>
        <p:nvSpPr>
          <p:cNvPr name="Freeform 5" id="5"/>
          <p:cNvSpPr/>
          <p:nvPr/>
        </p:nvSpPr>
        <p:spPr>
          <a:xfrm flipH="false" flipV="false" rot="0">
            <a:off x="2927563" y="673897"/>
            <a:ext cx="12920209" cy="3388275"/>
          </a:xfrm>
          <a:custGeom>
            <a:avLst/>
            <a:gdLst/>
            <a:ahLst/>
            <a:cxnLst/>
            <a:rect r="r" b="b" t="t" l="l"/>
            <a:pathLst>
              <a:path h="3388275" w="12920209">
                <a:moveTo>
                  <a:pt x="0" y="0"/>
                </a:moveTo>
                <a:lnTo>
                  <a:pt x="12920209" y="0"/>
                </a:lnTo>
                <a:lnTo>
                  <a:pt x="12920209" y="3388275"/>
                </a:lnTo>
                <a:lnTo>
                  <a:pt x="0" y="3388275"/>
                </a:lnTo>
                <a:lnTo>
                  <a:pt x="0" y="0"/>
                </a:lnTo>
                <a:close/>
              </a:path>
            </a:pathLst>
          </a:custGeom>
          <a:blipFill>
            <a:blip r:embed="rId6"/>
            <a:stretch>
              <a:fillRect l="0" t="0" r="0" b="-3439"/>
            </a:stretch>
          </a:blipFill>
        </p:spPr>
      </p:sp>
      <p:sp>
        <p:nvSpPr>
          <p:cNvPr name="Freeform 6" id="6"/>
          <p:cNvSpPr/>
          <p:nvPr/>
        </p:nvSpPr>
        <p:spPr>
          <a:xfrm flipH="true" flipV="false" rot="492184">
            <a:off x="7048916" y="3634376"/>
            <a:ext cx="1573260" cy="1201399"/>
          </a:xfrm>
          <a:custGeom>
            <a:avLst/>
            <a:gdLst/>
            <a:ahLst/>
            <a:cxnLst/>
            <a:rect r="r" b="b" t="t" l="l"/>
            <a:pathLst>
              <a:path h="1201399" w="1573260">
                <a:moveTo>
                  <a:pt x="1573261" y="0"/>
                </a:moveTo>
                <a:lnTo>
                  <a:pt x="0" y="0"/>
                </a:lnTo>
                <a:lnTo>
                  <a:pt x="0" y="1201398"/>
                </a:lnTo>
                <a:lnTo>
                  <a:pt x="1573261" y="1201398"/>
                </a:lnTo>
                <a:lnTo>
                  <a:pt x="1573261"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3680831" y="187386"/>
            <a:ext cx="11909912" cy="3471492"/>
          </a:xfrm>
          <a:custGeom>
            <a:avLst/>
            <a:gdLst/>
            <a:ahLst/>
            <a:cxnLst/>
            <a:rect r="r" b="b" t="t" l="l"/>
            <a:pathLst>
              <a:path h="3471492" w="11909912">
                <a:moveTo>
                  <a:pt x="0" y="0"/>
                </a:moveTo>
                <a:lnTo>
                  <a:pt x="11909911" y="0"/>
                </a:lnTo>
                <a:lnTo>
                  <a:pt x="11909911" y="3471492"/>
                </a:lnTo>
                <a:lnTo>
                  <a:pt x="0" y="3471492"/>
                </a:lnTo>
                <a:lnTo>
                  <a:pt x="0" y="0"/>
                </a:lnTo>
                <a:close/>
              </a:path>
            </a:pathLst>
          </a:custGeom>
          <a:blipFill>
            <a:blip r:embed="rId3"/>
            <a:stretch>
              <a:fillRect l="0" t="0" r="0" b="-25094"/>
            </a:stretch>
          </a:blipFill>
        </p:spPr>
      </p:sp>
      <p:sp>
        <p:nvSpPr>
          <p:cNvPr name="Freeform 3" id="3"/>
          <p:cNvSpPr/>
          <p:nvPr/>
        </p:nvSpPr>
        <p:spPr>
          <a:xfrm flipH="false" flipV="false" rot="0">
            <a:off x="7742252" y="4560392"/>
            <a:ext cx="4783523" cy="5675654"/>
          </a:xfrm>
          <a:custGeom>
            <a:avLst/>
            <a:gdLst/>
            <a:ahLst/>
            <a:cxnLst/>
            <a:rect r="r" b="b" t="t" l="l"/>
            <a:pathLst>
              <a:path h="5675654" w="4783523">
                <a:moveTo>
                  <a:pt x="0" y="0"/>
                </a:moveTo>
                <a:lnTo>
                  <a:pt x="4783522" y="0"/>
                </a:lnTo>
                <a:lnTo>
                  <a:pt x="4783522" y="5675653"/>
                </a:lnTo>
                <a:lnTo>
                  <a:pt x="0" y="5675653"/>
                </a:lnTo>
                <a:lnTo>
                  <a:pt x="0" y="0"/>
                </a:lnTo>
                <a:close/>
              </a:path>
            </a:pathLst>
          </a:custGeom>
          <a:blipFill>
            <a:blip r:embed="rId4"/>
            <a:stretch>
              <a:fillRect l="0" t="0" r="0" b="0"/>
            </a:stretch>
          </a:blipFill>
        </p:spPr>
      </p:sp>
      <p:sp>
        <p:nvSpPr>
          <p:cNvPr name="Freeform 4" id="4"/>
          <p:cNvSpPr/>
          <p:nvPr/>
        </p:nvSpPr>
        <p:spPr>
          <a:xfrm flipH="false" flipV="false" rot="0">
            <a:off x="7742252" y="4560392"/>
            <a:ext cx="5360340" cy="5675654"/>
          </a:xfrm>
          <a:custGeom>
            <a:avLst/>
            <a:gdLst/>
            <a:ahLst/>
            <a:cxnLst/>
            <a:rect r="r" b="b" t="t" l="l"/>
            <a:pathLst>
              <a:path h="5675654" w="5360340">
                <a:moveTo>
                  <a:pt x="0" y="0"/>
                </a:moveTo>
                <a:lnTo>
                  <a:pt x="5360339" y="0"/>
                </a:lnTo>
                <a:lnTo>
                  <a:pt x="5360339" y="5675653"/>
                </a:lnTo>
                <a:lnTo>
                  <a:pt x="0" y="5675653"/>
                </a:lnTo>
                <a:lnTo>
                  <a:pt x="0" y="0"/>
                </a:lnTo>
                <a:close/>
              </a:path>
            </a:pathLst>
          </a:custGeom>
          <a:blipFill>
            <a:blip r:embed="rId5"/>
            <a:stretch>
              <a:fillRect l="0" t="0" r="0" b="0"/>
            </a:stretch>
          </a:blipFill>
        </p:spPr>
      </p:sp>
      <p:sp>
        <p:nvSpPr>
          <p:cNvPr name="Freeform 5" id="5"/>
          <p:cNvSpPr/>
          <p:nvPr/>
        </p:nvSpPr>
        <p:spPr>
          <a:xfrm flipH="false" flipV="false" rot="0">
            <a:off x="7929007" y="3658878"/>
            <a:ext cx="4986316" cy="6628122"/>
          </a:xfrm>
          <a:custGeom>
            <a:avLst/>
            <a:gdLst/>
            <a:ahLst/>
            <a:cxnLst/>
            <a:rect r="r" b="b" t="t" l="l"/>
            <a:pathLst>
              <a:path h="6628122" w="4986316">
                <a:moveTo>
                  <a:pt x="0" y="0"/>
                </a:moveTo>
                <a:lnTo>
                  <a:pt x="4986315" y="0"/>
                </a:lnTo>
                <a:lnTo>
                  <a:pt x="4986315" y="6628122"/>
                </a:lnTo>
                <a:lnTo>
                  <a:pt x="0" y="6628122"/>
                </a:lnTo>
                <a:lnTo>
                  <a:pt x="0" y="0"/>
                </a:lnTo>
                <a:close/>
              </a:path>
            </a:pathLst>
          </a:custGeom>
          <a:blipFill>
            <a:blip r:embed="rId6"/>
            <a:stretch>
              <a:fillRect l="-1037" t="0" r="-1037" b="-2061"/>
            </a:stretch>
          </a:blipFill>
        </p:spPr>
      </p:sp>
      <p:sp>
        <p:nvSpPr>
          <p:cNvPr name="Freeform 6" id="6"/>
          <p:cNvSpPr/>
          <p:nvPr/>
        </p:nvSpPr>
        <p:spPr>
          <a:xfrm flipH="false" flipV="false" rot="0">
            <a:off x="3680831" y="2933355"/>
            <a:ext cx="11329211" cy="7353645"/>
          </a:xfrm>
          <a:custGeom>
            <a:avLst/>
            <a:gdLst/>
            <a:ahLst/>
            <a:cxnLst/>
            <a:rect r="r" b="b" t="t" l="l"/>
            <a:pathLst>
              <a:path h="7353645" w="11329211">
                <a:moveTo>
                  <a:pt x="0" y="0"/>
                </a:moveTo>
                <a:lnTo>
                  <a:pt x="11329211" y="0"/>
                </a:lnTo>
                <a:lnTo>
                  <a:pt x="11329211" y="7353645"/>
                </a:lnTo>
                <a:lnTo>
                  <a:pt x="0" y="7353645"/>
                </a:lnTo>
                <a:lnTo>
                  <a:pt x="0" y="0"/>
                </a:lnTo>
                <a:close/>
              </a:path>
            </a:pathLst>
          </a:custGeom>
          <a:blipFill>
            <a:blip r:embed="rId7"/>
            <a:stretch>
              <a:fillRect l="0" t="-7566" r="0" b="-2829"/>
            </a:stretch>
          </a:blipFill>
        </p:spPr>
      </p:sp>
    </p:spTree>
  </p:cSld>
  <p:clrMapOvr>
    <a:masterClrMapping/>
  </p:clrMapOvr>
  <p:transition spd="slow">
    <p:fade/>
  </p:transition>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3680831" y="187386"/>
            <a:ext cx="11909912" cy="3471492"/>
          </a:xfrm>
          <a:custGeom>
            <a:avLst/>
            <a:gdLst/>
            <a:ahLst/>
            <a:cxnLst/>
            <a:rect r="r" b="b" t="t" l="l"/>
            <a:pathLst>
              <a:path h="3471492" w="11909912">
                <a:moveTo>
                  <a:pt x="0" y="0"/>
                </a:moveTo>
                <a:lnTo>
                  <a:pt x="11909911" y="0"/>
                </a:lnTo>
                <a:lnTo>
                  <a:pt x="11909911" y="3471492"/>
                </a:lnTo>
                <a:lnTo>
                  <a:pt x="0" y="3471492"/>
                </a:lnTo>
                <a:lnTo>
                  <a:pt x="0" y="0"/>
                </a:lnTo>
                <a:close/>
              </a:path>
            </a:pathLst>
          </a:custGeom>
          <a:blipFill>
            <a:blip r:embed="rId3"/>
            <a:stretch>
              <a:fillRect l="0" t="0" r="0" b="-25094"/>
            </a:stretch>
          </a:blipFill>
        </p:spPr>
      </p:sp>
      <p:sp>
        <p:nvSpPr>
          <p:cNvPr name="Freeform 3" id="3"/>
          <p:cNvSpPr/>
          <p:nvPr/>
        </p:nvSpPr>
        <p:spPr>
          <a:xfrm flipH="false" flipV="false" rot="0">
            <a:off x="3425467" y="187386"/>
            <a:ext cx="12022590" cy="3791215"/>
          </a:xfrm>
          <a:custGeom>
            <a:avLst/>
            <a:gdLst/>
            <a:ahLst/>
            <a:cxnLst/>
            <a:rect r="r" b="b" t="t" l="l"/>
            <a:pathLst>
              <a:path h="3791215" w="12022590">
                <a:moveTo>
                  <a:pt x="0" y="0"/>
                </a:moveTo>
                <a:lnTo>
                  <a:pt x="12022590" y="0"/>
                </a:lnTo>
                <a:lnTo>
                  <a:pt x="12022590" y="3791215"/>
                </a:lnTo>
                <a:lnTo>
                  <a:pt x="0" y="3791215"/>
                </a:lnTo>
                <a:lnTo>
                  <a:pt x="0" y="0"/>
                </a:lnTo>
                <a:close/>
              </a:path>
            </a:pathLst>
          </a:custGeom>
          <a:blipFill>
            <a:blip r:embed="rId4"/>
            <a:stretch>
              <a:fillRect l="0" t="0" r="0" b="0"/>
            </a:stretch>
          </a:blipFill>
        </p:spPr>
      </p:sp>
      <p:sp>
        <p:nvSpPr>
          <p:cNvPr name="Freeform 4" id="4"/>
          <p:cNvSpPr/>
          <p:nvPr/>
        </p:nvSpPr>
        <p:spPr>
          <a:xfrm flipH="false" flipV="false" rot="0">
            <a:off x="2812776" y="4159440"/>
            <a:ext cx="13247973" cy="5782052"/>
          </a:xfrm>
          <a:custGeom>
            <a:avLst/>
            <a:gdLst/>
            <a:ahLst/>
            <a:cxnLst/>
            <a:rect r="r" b="b" t="t" l="l"/>
            <a:pathLst>
              <a:path h="5782052" w="13247973">
                <a:moveTo>
                  <a:pt x="0" y="0"/>
                </a:moveTo>
                <a:lnTo>
                  <a:pt x="13247973" y="0"/>
                </a:lnTo>
                <a:lnTo>
                  <a:pt x="13247973" y="5782052"/>
                </a:lnTo>
                <a:lnTo>
                  <a:pt x="0" y="5782052"/>
                </a:lnTo>
                <a:lnTo>
                  <a:pt x="0" y="0"/>
                </a:lnTo>
                <a:close/>
              </a:path>
            </a:pathLst>
          </a:custGeom>
          <a:blipFill>
            <a:blip r:embed="rId5"/>
            <a:stretch>
              <a:fillRect l="0" t="0" r="0" b="0"/>
            </a:stretch>
          </a:blipFill>
        </p:spPr>
      </p:sp>
    </p:spTree>
  </p:cSld>
  <p:clrMapOvr>
    <a:masterClrMapping/>
  </p:clrMapOvr>
  <p:transition spd="fast">
    <p:fade/>
  </p:transition>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657" r="0" b="657"/>
          <a:stretch>
            <a:fillRect/>
          </a:stretch>
        </p:blipFill>
        <p:spPr>
          <a:xfrm flipH="false" flipV="false" rot="0">
            <a:off x="5101980" y="-1893208"/>
            <a:ext cx="9581766" cy="16810116"/>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3814283" y="572117"/>
            <a:ext cx="12133298" cy="3846068"/>
          </a:xfrm>
          <a:custGeom>
            <a:avLst/>
            <a:gdLst/>
            <a:ahLst/>
            <a:cxnLst/>
            <a:rect r="r" b="b" t="t" l="l"/>
            <a:pathLst>
              <a:path h="3846068" w="12133298">
                <a:moveTo>
                  <a:pt x="0" y="0"/>
                </a:moveTo>
                <a:lnTo>
                  <a:pt x="12133298" y="0"/>
                </a:lnTo>
                <a:lnTo>
                  <a:pt x="12133298" y="3846068"/>
                </a:lnTo>
                <a:lnTo>
                  <a:pt x="0" y="3846068"/>
                </a:lnTo>
                <a:lnTo>
                  <a:pt x="0" y="0"/>
                </a:lnTo>
                <a:close/>
              </a:path>
            </a:pathLst>
          </a:custGeom>
          <a:blipFill>
            <a:blip r:embed="rId3"/>
            <a:stretch>
              <a:fillRect l="0" t="0" r="0" b="0"/>
            </a:stretch>
          </a:blipFill>
        </p:spPr>
      </p:sp>
      <p:sp>
        <p:nvSpPr>
          <p:cNvPr name="Freeform 3" id="3"/>
          <p:cNvSpPr/>
          <p:nvPr/>
        </p:nvSpPr>
        <p:spPr>
          <a:xfrm flipH="false" flipV="false" rot="0">
            <a:off x="3785519" y="4280011"/>
            <a:ext cx="12162062" cy="5451894"/>
          </a:xfrm>
          <a:custGeom>
            <a:avLst/>
            <a:gdLst/>
            <a:ahLst/>
            <a:cxnLst/>
            <a:rect r="r" b="b" t="t" l="l"/>
            <a:pathLst>
              <a:path h="5451894" w="12162062">
                <a:moveTo>
                  <a:pt x="0" y="0"/>
                </a:moveTo>
                <a:lnTo>
                  <a:pt x="12162062" y="0"/>
                </a:lnTo>
                <a:lnTo>
                  <a:pt x="12162062" y="5451894"/>
                </a:lnTo>
                <a:lnTo>
                  <a:pt x="0" y="5451894"/>
                </a:lnTo>
                <a:lnTo>
                  <a:pt x="0" y="0"/>
                </a:lnTo>
                <a:close/>
              </a:path>
            </a:pathLst>
          </a:custGeom>
          <a:blipFill>
            <a:blip r:embed="rId4"/>
            <a:stretch>
              <a:fillRect l="0" t="-4224"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3814283" y="572117"/>
            <a:ext cx="12133298" cy="3846068"/>
          </a:xfrm>
          <a:custGeom>
            <a:avLst/>
            <a:gdLst/>
            <a:ahLst/>
            <a:cxnLst/>
            <a:rect r="r" b="b" t="t" l="l"/>
            <a:pathLst>
              <a:path h="3846068" w="12133298">
                <a:moveTo>
                  <a:pt x="0" y="0"/>
                </a:moveTo>
                <a:lnTo>
                  <a:pt x="12133298" y="0"/>
                </a:lnTo>
                <a:lnTo>
                  <a:pt x="12133298" y="3846068"/>
                </a:lnTo>
                <a:lnTo>
                  <a:pt x="0" y="3846068"/>
                </a:lnTo>
                <a:lnTo>
                  <a:pt x="0" y="0"/>
                </a:lnTo>
                <a:close/>
              </a:path>
            </a:pathLst>
          </a:custGeom>
          <a:blipFill>
            <a:blip r:embed="rId2"/>
            <a:stretch>
              <a:fillRect l="0" t="0" r="0" b="0"/>
            </a:stretch>
          </a:blipFill>
        </p:spPr>
      </p:sp>
      <p:sp>
        <p:nvSpPr>
          <p:cNvPr name="Freeform 3" id="3"/>
          <p:cNvSpPr/>
          <p:nvPr/>
        </p:nvSpPr>
        <p:spPr>
          <a:xfrm flipH="false" flipV="false" rot="0">
            <a:off x="3665628" y="4622393"/>
            <a:ext cx="12430608" cy="5095339"/>
          </a:xfrm>
          <a:custGeom>
            <a:avLst/>
            <a:gdLst/>
            <a:ahLst/>
            <a:cxnLst/>
            <a:rect r="r" b="b" t="t" l="l"/>
            <a:pathLst>
              <a:path h="5095339" w="12430608">
                <a:moveTo>
                  <a:pt x="0" y="0"/>
                </a:moveTo>
                <a:lnTo>
                  <a:pt x="12430608" y="0"/>
                </a:lnTo>
                <a:lnTo>
                  <a:pt x="12430608" y="5095339"/>
                </a:lnTo>
                <a:lnTo>
                  <a:pt x="0" y="5095339"/>
                </a:lnTo>
                <a:lnTo>
                  <a:pt x="0" y="0"/>
                </a:lnTo>
                <a:close/>
              </a:path>
            </a:pathLst>
          </a:custGeom>
          <a:blipFill>
            <a:blip r:embed="rId3"/>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3105361" y="0"/>
            <a:ext cx="12077279" cy="3909991"/>
          </a:xfrm>
          <a:custGeom>
            <a:avLst/>
            <a:gdLst/>
            <a:ahLst/>
            <a:cxnLst/>
            <a:rect r="r" b="b" t="t" l="l"/>
            <a:pathLst>
              <a:path h="3909991" w="12077279">
                <a:moveTo>
                  <a:pt x="0" y="0"/>
                </a:moveTo>
                <a:lnTo>
                  <a:pt x="12077278" y="0"/>
                </a:lnTo>
                <a:lnTo>
                  <a:pt x="12077278" y="3909991"/>
                </a:lnTo>
                <a:lnTo>
                  <a:pt x="0" y="3909991"/>
                </a:lnTo>
                <a:lnTo>
                  <a:pt x="0" y="0"/>
                </a:lnTo>
                <a:close/>
              </a:path>
            </a:pathLst>
          </a:custGeom>
          <a:blipFill>
            <a:blip r:embed="rId3"/>
            <a:stretch>
              <a:fillRect l="0" t="0" r="0" b="0"/>
            </a:stretch>
          </a:blipFill>
        </p:spPr>
      </p:sp>
      <p:sp>
        <p:nvSpPr>
          <p:cNvPr name="Freeform 3" id="3"/>
          <p:cNvSpPr/>
          <p:nvPr/>
        </p:nvSpPr>
        <p:spPr>
          <a:xfrm flipH="false" flipV="false" rot="0">
            <a:off x="4900465" y="4078418"/>
            <a:ext cx="8487069" cy="5860882"/>
          </a:xfrm>
          <a:custGeom>
            <a:avLst/>
            <a:gdLst/>
            <a:ahLst/>
            <a:cxnLst/>
            <a:rect r="r" b="b" t="t" l="l"/>
            <a:pathLst>
              <a:path h="5860882" w="8487069">
                <a:moveTo>
                  <a:pt x="0" y="0"/>
                </a:moveTo>
                <a:lnTo>
                  <a:pt x="8487070" y="0"/>
                </a:lnTo>
                <a:lnTo>
                  <a:pt x="8487070" y="5860882"/>
                </a:lnTo>
                <a:lnTo>
                  <a:pt x="0" y="5860882"/>
                </a:lnTo>
                <a:lnTo>
                  <a:pt x="0" y="0"/>
                </a:lnTo>
                <a:close/>
              </a:path>
            </a:pathLst>
          </a:custGeom>
          <a:blipFill>
            <a:blip r:embed="rId4"/>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4234720" y="170753"/>
            <a:ext cx="10380778" cy="5611641"/>
          </a:xfrm>
          <a:custGeom>
            <a:avLst/>
            <a:gdLst/>
            <a:ahLst/>
            <a:cxnLst/>
            <a:rect r="r" b="b" t="t" l="l"/>
            <a:pathLst>
              <a:path h="5611641" w="10380778">
                <a:moveTo>
                  <a:pt x="0" y="0"/>
                </a:moveTo>
                <a:lnTo>
                  <a:pt x="10380778" y="0"/>
                </a:lnTo>
                <a:lnTo>
                  <a:pt x="10380778" y="5611641"/>
                </a:lnTo>
                <a:lnTo>
                  <a:pt x="0" y="5611641"/>
                </a:lnTo>
                <a:lnTo>
                  <a:pt x="0" y="0"/>
                </a:lnTo>
                <a:close/>
              </a:path>
            </a:pathLst>
          </a:custGeom>
          <a:blipFill>
            <a:blip r:embed="rId3"/>
            <a:stretch>
              <a:fillRect l="0" t="-42126" r="0" b="-42860"/>
            </a:stretch>
          </a:blipFill>
        </p:spPr>
      </p:sp>
      <p:sp>
        <p:nvSpPr>
          <p:cNvPr name="TextBox 3" id="3"/>
          <p:cNvSpPr txBox="true"/>
          <p:nvPr/>
        </p:nvSpPr>
        <p:spPr>
          <a:xfrm rot="0">
            <a:off x="4182" y="6080126"/>
            <a:ext cx="18283818" cy="4206874"/>
          </a:xfrm>
          <a:prstGeom prst="rect">
            <a:avLst/>
          </a:prstGeom>
        </p:spPr>
        <p:txBody>
          <a:bodyPr anchor="t" rtlCol="false" tIns="0" lIns="0" bIns="0" rIns="0">
            <a:spAutoFit/>
          </a:bodyPr>
          <a:lstStyle/>
          <a:p>
            <a:pPr algn="ctr">
              <a:lnSpc>
                <a:spcPts val="11200"/>
              </a:lnSpc>
            </a:pPr>
            <a:r>
              <a:rPr lang="en-US" sz="8000" b="true">
                <a:solidFill>
                  <a:srgbClr val="000000"/>
                </a:solidFill>
                <a:latin typeface="Comic Sans Bold"/>
                <a:ea typeface="Comic Sans Bold"/>
                <a:cs typeface="Comic Sans Bold"/>
                <a:sym typeface="Comic Sans Bold"/>
              </a:rPr>
              <a:t>I am not a glutton</a:t>
            </a:r>
          </a:p>
          <a:p>
            <a:pPr algn="ctr">
              <a:lnSpc>
                <a:spcPts val="11200"/>
              </a:lnSpc>
            </a:pPr>
            <a:r>
              <a:rPr lang="en-US" sz="8000" b="true">
                <a:solidFill>
                  <a:srgbClr val="000000"/>
                </a:solidFill>
                <a:latin typeface="Comic Sans Bold"/>
                <a:ea typeface="Comic Sans Bold"/>
                <a:cs typeface="Comic Sans Bold"/>
                <a:sym typeface="Comic Sans Bold"/>
              </a:rPr>
              <a:t>  I am an explorer of food</a:t>
            </a:r>
          </a:p>
          <a:p>
            <a:pPr algn="ctr">
              <a:lnSpc>
                <a:spcPts val="11200"/>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4"/>
            <p:extLst>
              <p:ext uri="{DAA4B4D4-6D71-4841-9C94-3DE7FCFB9230}">
                <p14:media xmlns:p14="http://schemas.microsoft.com/office/powerpoint/2010/main" r:embed="rId5">
                  <p14:trim st="0.0000" end="6442.0417"/>
                </p14:media>
              </p:ext>
            </p:extLst>
          </p:nvPr>
        </p:nvPicPr>
        <p:blipFill>
          <a:blip r:embed="rId3"/>
          <a:srcRect l="0" t="0" r="0" b="0"/>
          <a:stretch>
            <a:fillRect/>
          </a:stretch>
        </p:blipFill>
        <p:spPr>
          <a:xfrm flipH="false" flipV="false">
            <a:off x="0" y="0"/>
            <a:ext cx="18288000" cy="10287000"/>
          </a:xfrm>
          <a:prstGeom prst="rect">
            <a:avLst/>
          </a:prstGeom>
        </p:spPr>
      </p:pic>
    </p:spTree>
  </p:cSld>
  <p:clrMapOvr>
    <a:masterClrMapping/>
  </p:clrMapOvr>
  <p:transition spd="slow">
    <p:push dir="l"/>
  </p:transition>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grpSp>
        <p:nvGrpSpPr>
          <p:cNvPr name="Group 2" id="2"/>
          <p:cNvGrpSpPr/>
          <p:nvPr/>
        </p:nvGrpSpPr>
        <p:grpSpPr>
          <a:xfrm rot="0">
            <a:off x="867678" y="561693"/>
            <a:ext cx="16391622" cy="5414202"/>
            <a:chOff x="0" y="0"/>
            <a:chExt cx="21855496" cy="7218937"/>
          </a:xfrm>
        </p:grpSpPr>
        <p:sp>
          <p:nvSpPr>
            <p:cNvPr name="Freeform 3" id="3"/>
            <p:cNvSpPr/>
            <p:nvPr/>
          </p:nvSpPr>
          <p:spPr>
            <a:xfrm flipH="false" flipV="false" rot="0">
              <a:off x="0" y="0"/>
              <a:ext cx="21855496" cy="7218937"/>
            </a:xfrm>
            <a:custGeom>
              <a:avLst/>
              <a:gdLst/>
              <a:ahLst/>
              <a:cxnLst/>
              <a:rect r="r" b="b" t="t" l="l"/>
              <a:pathLst>
                <a:path h="7218937" w="21855496">
                  <a:moveTo>
                    <a:pt x="0" y="0"/>
                  </a:moveTo>
                  <a:lnTo>
                    <a:pt x="21855496" y="0"/>
                  </a:lnTo>
                  <a:lnTo>
                    <a:pt x="21855496" y="7218937"/>
                  </a:lnTo>
                  <a:lnTo>
                    <a:pt x="0" y="7218937"/>
                  </a:lnTo>
                  <a:lnTo>
                    <a:pt x="0" y="0"/>
                  </a:lnTo>
                  <a:close/>
                </a:path>
              </a:pathLst>
            </a:custGeom>
            <a:blipFill>
              <a:blip r:embed="rId3"/>
              <a:stretch>
                <a:fillRect l="0" t="0" r="0" b="0"/>
              </a:stretch>
            </a:blipFill>
            <a:ln w="85725" cap="rnd">
              <a:solidFill>
                <a:srgbClr val="000000"/>
              </a:solidFill>
              <a:prstDash val="solid"/>
              <a:round/>
            </a:ln>
          </p:spPr>
        </p:sp>
        <p:sp>
          <p:nvSpPr>
            <p:cNvPr name="Freeform 4" id="4"/>
            <p:cNvSpPr/>
            <p:nvPr/>
          </p:nvSpPr>
          <p:spPr>
            <a:xfrm flipH="false" flipV="false" rot="0">
              <a:off x="701710" y="5045628"/>
              <a:ext cx="3243477" cy="1638672"/>
            </a:xfrm>
            <a:custGeom>
              <a:avLst/>
              <a:gdLst/>
              <a:ahLst/>
              <a:cxnLst/>
              <a:rect r="r" b="b" t="t" l="l"/>
              <a:pathLst>
                <a:path h="1638672" w="3243477">
                  <a:moveTo>
                    <a:pt x="0" y="0"/>
                  </a:moveTo>
                  <a:lnTo>
                    <a:pt x="3243477" y="0"/>
                  </a:lnTo>
                  <a:lnTo>
                    <a:pt x="3243477" y="1638673"/>
                  </a:lnTo>
                  <a:lnTo>
                    <a:pt x="0" y="1638673"/>
                  </a:lnTo>
                  <a:lnTo>
                    <a:pt x="0" y="0"/>
                  </a:lnTo>
                  <a:close/>
                </a:path>
              </a:pathLst>
            </a:custGeom>
            <a:blipFill>
              <a:blip r:embed="rId3"/>
              <a:stretch>
                <a:fillRect l="-21634" t="-307909" r="-552194" b="-32626"/>
              </a:stretch>
            </a:blipFill>
            <a:ln cap="rnd">
              <a:noFill/>
              <a:prstDash val="solid"/>
              <a:round/>
            </a:ln>
          </p:spPr>
        </p:sp>
      </p:grpSp>
      <p:sp>
        <p:nvSpPr>
          <p:cNvPr name="TextBox 5" id="5"/>
          <p:cNvSpPr txBox="true"/>
          <p:nvPr/>
        </p:nvSpPr>
        <p:spPr>
          <a:xfrm rot="0">
            <a:off x="1906912" y="6922394"/>
            <a:ext cx="5314712" cy="2031696"/>
          </a:xfrm>
          <a:prstGeom prst="rect">
            <a:avLst/>
          </a:prstGeom>
        </p:spPr>
        <p:txBody>
          <a:bodyPr anchor="t" rtlCol="false" tIns="0" lIns="0" bIns="0" rIns="0">
            <a:spAutoFit/>
          </a:bodyPr>
          <a:lstStyle/>
          <a:p>
            <a:pPr algn="ctr">
              <a:lnSpc>
                <a:spcPts val="16641"/>
              </a:lnSpc>
            </a:pPr>
            <a:r>
              <a:rPr lang="en-US" b="true" sz="11886">
                <a:solidFill>
                  <a:srgbClr val="000000"/>
                </a:solidFill>
                <a:latin typeface="Comic Sans Bold"/>
                <a:ea typeface="Comic Sans Bold"/>
                <a:cs typeface="Comic Sans Bold"/>
                <a:sym typeface="Comic Sans Bold"/>
              </a:rPr>
              <a:t>Recipe </a:t>
            </a:r>
          </a:p>
        </p:txBody>
      </p:sp>
      <p:sp>
        <p:nvSpPr>
          <p:cNvPr name="TextBox 6" id="6"/>
          <p:cNvSpPr txBox="true"/>
          <p:nvPr/>
        </p:nvSpPr>
        <p:spPr>
          <a:xfrm rot="0">
            <a:off x="10023343" y="6922394"/>
            <a:ext cx="7635716" cy="2031696"/>
          </a:xfrm>
          <a:prstGeom prst="rect">
            <a:avLst/>
          </a:prstGeom>
        </p:spPr>
        <p:txBody>
          <a:bodyPr anchor="t" rtlCol="false" tIns="0" lIns="0" bIns="0" rIns="0">
            <a:spAutoFit/>
          </a:bodyPr>
          <a:lstStyle/>
          <a:p>
            <a:pPr algn="ctr">
              <a:lnSpc>
                <a:spcPts val="16641"/>
              </a:lnSpc>
            </a:pPr>
            <a:r>
              <a:rPr lang="en-US" b="true" sz="11886">
                <a:solidFill>
                  <a:srgbClr val="000000"/>
                </a:solidFill>
                <a:latin typeface="Comic Sans Bold"/>
                <a:ea typeface="Comic Sans Bold"/>
                <a:cs typeface="Comic Sans Bold"/>
                <a:sym typeface="Comic Sans Bold"/>
              </a:rPr>
              <a:t>Ingrediant</a:t>
            </a:r>
          </a:p>
        </p:txBody>
      </p:sp>
      <p:sp>
        <p:nvSpPr>
          <p:cNvPr name="Freeform 7" id="7"/>
          <p:cNvSpPr/>
          <p:nvPr/>
        </p:nvSpPr>
        <p:spPr>
          <a:xfrm flipH="false" flipV="false" rot="-2051858">
            <a:off x="6860336" y="7153589"/>
            <a:ext cx="2803705" cy="2141011"/>
          </a:xfrm>
          <a:custGeom>
            <a:avLst/>
            <a:gdLst/>
            <a:ahLst/>
            <a:cxnLst/>
            <a:rect r="r" b="b" t="t" l="l"/>
            <a:pathLst>
              <a:path h="2141011" w="2803705">
                <a:moveTo>
                  <a:pt x="0" y="0"/>
                </a:moveTo>
                <a:lnTo>
                  <a:pt x="2803705" y="0"/>
                </a:lnTo>
                <a:lnTo>
                  <a:pt x="2803705" y="2141011"/>
                </a:lnTo>
                <a:lnTo>
                  <a:pt x="0" y="21410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grpSp>
        <p:nvGrpSpPr>
          <p:cNvPr name="Group 2" id="2"/>
          <p:cNvGrpSpPr/>
          <p:nvPr/>
        </p:nvGrpSpPr>
        <p:grpSpPr>
          <a:xfrm rot="0">
            <a:off x="2944734" y="270938"/>
            <a:ext cx="12005698" cy="3965518"/>
            <a:chOff x="0" y="0"/>
            <a:chExt cx="16007597" cy="5287358"/>
          </a:xfrm>
        </p:grpSpPr>
        <p:sp>
          <p:nvSpPr>
            <p:cNvPr name="Freeform 3" id="3"/>
            <p:cNvSpPr/>
            <p:nvPr/>
          </p:nvSpPr>
          <p:spPr>
            <a:xfrm flipH="false" flipV="false" rot="0">
              <a:off x="0" y="0"/>
              <a:ext cx="16007597" cy="5287358"/>
            </a:xfrm>
            <a:custGeom>
              <a:avLst/>
              <a:gdLst/>
              <a:ahLst/>
              <a:cxnLst/>
              <a:rect r="r" b="b" t="t" l="l"/>
              <a:pathLst>
                <a:path h="5287358" w="16007597">
                  <a:moveTo>
                    <a:pt x="0" y="0"/>
                  </a:moveTo>
                  <a:lnTo>
                    <a:pt x="16007597" y="0"/>
                  </a:lnTo>
                  <a:lnTo>
                    <a:pt x="16007597" y="5287358"/>
                  </a:lnTo>
                  <a:lnTo>
                    <a:pt x="0" y="5287358"/>
                  </a:lnTo>
                  <a:lnTo>
                    <a:pt x="0" y="0"/>
                  </a:lnTo>
                  <a:close/>
                </a:path>
              </a:pathLst>
            </a:custGeom>
            <a:blipFill>
              <a:blip r:embed="rId3"/>
              <a:stretch>
                <a:fillRect l="0" t="0" r="0" b="0"/>
              </a:stretch>
            </a:blipFill>
            <a:ln cap="rnd">
              <a:noFill/>
              <a:prstDash val="solid"/>
              <a:round/>
            </a:ln>
          </p:spPr>
        </p:sp>
        <p:sp>
          <p:nvSpPr>
            <p:cNvPr name="Freeform 4" id="4"/>
            <p:cNvSpPr/>
            <p:nvPr/>
          </p:nvSpPr>
          <p:spPr>
            <a:xfrm flipH="false" flipV="false" rot="0">
              <a:off x="513953" y="3695564"/>
              <a:ext cx="2375616" cy="1200211"/>
            </a:xfrm>
            <a:custGeom>
              <a:avLst/>
              <a:gdLst/>
              <a:ahLst/>
              <a:cxnLst/>
              <a:rect r="r" b="b" t="t" l="l"/>
              <a:pathLst>
                <a:path h="1200211" w="2375616">
                  <a:moveTo>
                    <a:pt x="0" y="0"/>
                  </a:moveTo>
                  <a:lnTo>
                    <a:pt x="2375616" y="0"/>
                  </a:lnTo>
                  <a:lnTo>
                    <a:pt x="2375616" y="1200211"/>
                  </a:lnTo>
                  <a:lnTo>
                    <a:pt x="0" y="1200211"/>
                  </a:lnTo>
                  <a:lnTo>
                    <a:pt x="0" y="0"/>
                  </a:lnTo>
                  <a:close/>
                </a:path>
              </a:pathLst>
            </a:custGeom>
            <a:blipFill>
              <a:blip r:embed="rId3"/>
              <a:stretch>
                <a:fillRect l="-21634" t="-307909" r="-552194" b="-32626"/>
              </a:stretch>
            </a:blipFill>
            <a:ln cap="rnd">
              <a:noFill/>
              <a:prstDash val="solid"/>
              <a:round/>
            </a:ln>
          </p:spPr>
        </p:sp>
      </p:grpSp>
      <p:sp>
        <p:nvSpPr>
          <p:cNvPr name="Freeform 5" id="5"/>
          <p:cNvSpPr/>
          <p:nvPr/>
        </p:nvSpPr>
        <p:spPr>
          <a:xfrm flipH="false" flipV="false" rot="0">
            <a:off x="-710126" y="4705800"/>
            <a:ext cx="18998126" cy="5581200"/>
          </a:xfrm>
          <a:custGeom>
            <a:avLst/>
            <a:gdLst/>
            <a:ahLst/>
            <a:cxnLst/>
            <a:rect r="r" b="b" t="t" l="l"/>
            <a:pathLst>
              <a:path h="5581200" w="18998126">
                <a:moveTo>
                  <a:pt x="0" y="0"/>
                </a:moveTo>
                <a:lnTo>
                  <a:pt x="18998126" y="0"/>
                </a:lnTo>
                <a:lnTo>
                  <a:pt x="18998126" y="5581200"/>
                </a:lnTo>
                <a:lnTo>
                  <a:pt x="0" y="5581200"/>
                </a:lnTo>
                <a:lnTo>
                  <a:pt x="0" y="0"/>
                </a:lnTo>
                <a:close/>
              </a:path>
            </a:pathLst>
          </a:custGeom>
          <a:blipFill>
            <a:blip r:embed="rId4"/>
            <a:stretch>
              <a:fillRect l="0" t="0" r="0" b="0"/>
            </a:stretch>
          </a:blipFill>
        </p:spPr>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grpSp>
        <p:nvGrpSpPr>
          <p:cNvPr name="Group 2" id="2"/>
          <p:cNvGrpSpPr/>
          <p:nvPr/>
        </p:nvGrpSpPr>
        <p:grpSpPr>
          <a:xfrm rot="0">
            <a:off x="2944734" y="270938"/>
            <a:ext cx="12005698" cy="3965518"/>
            <a:chOff x="0" y="0"/>
            <a:chExt cx="16007597" cy="5287358"/>
          </a:xfrm>
        </p:grpSpPr>
        <p:sp>
          <p:nvSpPr>
            <p:cNvPr name="Freeform 3" id="3"/>
            <p:cNvSpPr/>
            <p:nvPr/>
          </p:nvSpPr>
          <p:spPr>
            <a:xfrm flipH="false" flipV="false" rot="0">
              <a:off x="0" y="0"/>
              <a:ext cx="16007597" cy="5287358"/>
            </a:xfrm>
            <a:custGeom>
              <a:avLst/>
              <a:gdLst/>
              <a:ahLst/>
              <a:cxnLst/>
              <a:rect r="r" b="b" t="t" l="l"/>
              <a:pathLst>
                <a:path h="5287358" w="16007597">
                  <a:moveTo>
                    <a:pt x="0" y="0"/>
                  </a:moveTo>
                  <a:lnTo>
                    <a:pt x="16007597" y="0"/>
                  </a:lnTo>
                  <a:lnTo>
                    <a:pt x="16007597" y="5287358"/>
                  </a:lnTo>
                  <a:lnTo>
                    <a:pt x="0" y="5287358"/>
                  </a:lnTo>
                  <a:lnTo>
                    <a:pt x="0" y="0"/>
                  </a:lnTo>
                  <a:close/>
                </a:path>
              </a:pathLst>
            </a:custGeom>
            <a:blipFill>
              <a:blip r:embed="rId3"/>
              <a:stretch>
                <a:fillRect l="0" t="-109" r="0" b="-109"/>
              </a:stretch>
            </a:blipFill>
            <a:ln cap="rnd">
              <a:noFill/>
              <a:prstDash val="solid"/>
              <a:round/>
            </a:ln>
          </p:spPr>
        </p:sp>
        <p:sp>
          <p:nvSpPr>
            <p:cNvPr name="Freeform 4" id="4"/>
            <p:cNvSpPr/>
            <p:nvPr/>
          </p:nvSpPr>
          <p:spPr>
            <a:xfrm flipH="false" flipV="false" rot="0">
              <a:off x="2561142" y="3950717"/>
              <a:ext cx="2375979" cy="962897"/>
            </a:xfrm>
            <a:custGeom>
              <a:avLst/>
              <a:gdLst/>
              <a:ahLst/>
              <a:cxnLst/>
              <a:rect r="r" b="b" t="t" l="l"/>
              <a:pathLst>
                <a:path h="962897" w="2375979">
                  <a:moveTo>
                    <a:pt x="0" y="0"/>
                  </a:moveTo>
                  <a:lnTo>
                    <a:pt x="2375979" y="0"/>
                  </a:lnTo>
                  <a:lnTo>
                    <a:pt x="2375979" y="962896"/>
                  </a:lnTo>
                  <a:lnTo>
                    <a:pt x="0" y="962896"/>
                  </a:lnTo>
                  <a:lnTo>
                    <a:pt x="0" y="0"/>
                  </a:lnTo>
                  <a:close/>
                </a:path>
              </a:pathLst>
            </a:custGeom>
            <a:blipFill>
              <a:blip r:embed="rId4"/>
              <a:stretch>
                <a:fillRect l="0" t="0" r="0" b="0"/>
              </a:stretch>
            </a:blipFill>
          </p:spPr>
        </p:sp>
      </p:grpSp>
      <p:sp>
        <p:nvSpPr>
          <p:cNvPr name="Freeform 5" id="5"/>
          <p:cNvSpPr/>
          <p:nvPr/>
        </p:nvSpPr>
        <p:spPr>
          <a:xfrm flipH="false" flipV="false" rot="0">
            <a:off x="5342379" y="4019596"/>
            <a:ext cx="7865010" cy="6193244"/>
          </a:xfrm>
          <a:custGeom>
            <a:avLst/>
            <a:gdLst/>
            <a:ahLst/>
            <a:cxnLst/>
            <a:rect r="r" b="b" t="t" l="l"/>
            <a:pathLst>
              <a:path h="6193244" w="7865010">
                <a:moveTo>
                  <a:pt x="0" y="0"/>
                </a:moveTo>
                <a:lnTo>
                  <a:pt x="7865010" y="0"/>
                </a:lnTo>
                <a:lnTo>
                  <a:pt x="7865010" y="6193244"/>
                </a:lnTo>
                <a:lnTo>
                  <a:pt x="0" y="6193244"/>
                </a:lnTo>
                <a:lnTo>
                  <a:pt x="0" y="0"/>
                </a:lnTo>
                <a:close/>
              </a:path>
            </a:pathLst>
          </a:custGeom>
          <a:blipFill>
            <a:blip r:embed="rId5"/>
            <a:stretch>
              <a:fillRect l="0" t="-3764" r="0" b="-3764"/>
            </a:stretch>
          </a:blipFill>
        </p:spPr>
      </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758919" y="4563608"/>
            <a:ext cx="6000387" cy="5165938"/>
          </a:xfrm>
          <a:custGeom>
            <a:avLst/>
            <a:gdLst/>
            <a:ahLst/>
            <a:cxnLst/>
            <a:rect r="r" b="b" t="t" l="l"/>
            <a:pathLst>
              <a:path h="5165938" w="6000387">
                <a:moveTo>
                  <a:pt x="0" y="0"/>
                </a:moveTo>
                <a:lnTo>
                  <a:pt x="6000387" y="0"/>
                </a:lnTo>
                <a:lnTo>
                  <a:pt x="6000387" y="5165938"/>
                </a:lnTo>
                <a:lnTo>
                  <a:pt x="0" y="5165938"/>
                </a:lnTo>
                <a:lnTo>
                  <a:pt x="0" y="0"/>
                </a:lnTo>
                <a:close/>
              </a:path>
            </a:pathLst>
          </a:custGeom>
          <a:blipFill>
            <a:blip r:embed="rId3"/>
            <a:stretch>
              <a:fillRect l="0" t="0" r="0" b="0"/>
            </a:stretch>
          </a:blipFill>
        </p:spPr>
      </p:sp>
      <p:sp>
        <p:nvSpPr>
          <p:cNvPr name="Freeform 3" id="3"/>
          <p:cNvSpPr/>
          <p:nvPr/>
        </p:nvSpPr>
        <p:spPr>
          <a:xfrm flipH="false" flipV="false" rot="0">
            <a:off x="8564132" y="4291991"/>
            <a:ext cx="7800646" cy="6158024"/>
          </a:xfrm>
          <a:custGeom>
            <a:avLst/>
            <a:gdLst/>
            <a:ahLst/>
            <a:cxnLst/>
            <a:rect r="r" b="b" t="t" l="l"/>
            <a:pathLst>
              <a:path h="6158024" w="7800646">
                <a:moveTo>
                  <a:pt x="0" y="0"/>
                </a:moveTo>
                <a:lnTo>
                  <a:pt x="7800646" y="0"/>
                </a:lnTo>
                <a:lnTo>
                  <a:pt x="7800646" y="6158024"/>
                </a:lnTo>
                <a:lnTo>
                  <a:pt x="0" y="6158024"/>
                </a:lnTo>
                <a:lnTo>
                  <a:pt x="0" y="0"/>
                </a:lnTo>
                <a:close/>
              </a:path>
            </a:pathLst>
          </a:custGeom>
          <a:blipFill>
            <a:blip r:embed="rId4"/>
            <a:stretch>
              <a:fillRect l="0" t="0" r="0" b="0"/>
            </a:stretch>
          </a:blipFill>
        </p:spPr>
      </p:sp>
      <p:grpSp>
        <p:nvGrpSpPr>
          <p:cNvPr name="Group 4" id="4"/>
          <p:cNvGrpSpPr/>
          <p:nvPr/>
        </p:nvGrpSpPr>
        <p:grpSpPr>
          <a:xfrm rot="0">
            <a:off x="2907923" y="266606"/>
            <a:ext cx="12851872" cy="3758606"/>
            <a:chOff x="0" y="0"/>
            <a:chExt cx="17135829" cy="5011475"/>
          </a:xfrm>
        </p:grpSpPr>
        <p:sp>
          <p:nvSpPr>
            <p:cNvPr name="Freeform 5" id="5"/>
            <p:cNvSpPr/>
            <p:nvPr/>
          </p:nvSpPr>
          <p:spPr>
            <a:xfrm flipH="false" flipV="false" rot="0">
              <a:off x="0" y="0"/>
              <a:ext cx="17135829" cy="4614400"/>
            </a:xfrm>
            <a:custGeom>
              <a:avLst/>
              <a:gdLst/>
              <a:ahLst/>
              <a:cxnLst/>
              <a:rect r="r" b="b" t="t" l="l"/>
              <a:pathLst>
                <a:path h="4614400" w="17135829">
                  <a:moveTo>
                    <a:pt x="0" y="0"/>
                  </a:moveTo>
                  <a:lnTo>
                    <a:pt x="17135829" y="0"/>
                  </a:lnTo>
                  <a:lnTo>
                    <a:pt x="17135829" y="4614400"/>
                  </a:lnTo>
                  <a:lnTo>
                    <a:pt x="0" y="4614400"/>
                  </a:lnTo>
                  <a:lnTo>
                    <a:pt x="0" y="0"/>
                  </a:lnTo>
                  <a:close/>
                </a:path>
              </a:pathLst>
            </a:custGeom>
            <a:blipFill>
              <a:blip r:embed="rId5"/>
              <a:stretch>
                <a:fillRect l="0" t="0" r="0" b="0"/>
              </a:stretch>
            </a:blipFill>
          </p:spPr>
        </p:sp>
        <p:sp>
          <p:nvSpPr>
            <p:cNvPr name="Freeform 6" id="6"/>
            <p:cNvSpPr/>
            <p:nvPr/>
          </p:nvSpPr>
          <p:spPr>
            <a:xfrm flipH="false" flipV="false" rot="0">
              <a:off x="5135177" y="4035301"/>
              <a:ext cx="1886424" cy="976174"/>
            </a:xfrm>
            <a:custGeom>
              <a:avLst/>
              <a:gdLst/>
              <a:ahLst/>
              <a:cxnLst/>
              <a:rect r="r" b="b" t="t" l="l"/>
              <a:pathLst>
                <a:path h="976174" w="1886424">
                  <a:moveTo>
                    <a:pt x="0" y="0"/>
                  </a:moveTo>
                  <a:lnTo>
                    <a:pt x="1886424" y="0"/>
                  </a:lnTo>
                  <a:lnTo>
                    <a:pt x="1886424" y="976174"/>
                  </a:lnTo>
                  <a:lnTo>
                    <a:pt x="0" y="976174"/>
                  </a:lnTo>
                  <a:lnTo>
                    <a:pt x="0" y="0"/>
                  </a:lnTo>
                  <a:close/>
                </a:path>
              </a:pathLst>
            </a:custGeom>
            <a:blipFill>
              <a:blip r:embed="rId6"/>
              <a:stretch>
                <a:fillRect l="0" t="-7235" r="0" b="0"/>
              </a:stretch>
            </a:blipFill>
          </p:spPr>
        </p:sp>
      </p:grpSp>
      <p:sp>
        <p:nvSpPr>
          <p:cNvPr name="Freeform 7" id="7"/>
          <p:cNvSpPr/>
          <p:nvPr/>
        </p:nvSpPr>
        <p:spPr>
          <a:xfrm flipH="true" flipV="false" rot="0">
            <a:off x="5877010" y="3766265"/>
            <a:ext cx="1159735" cy="885616"/>
          </a:xfrm>
          <a:custGeom>
            <a:avLst/>
            <a:gdLst/>
            <a:ahLst/>
            <a:cxnLst/>
            <a:rect r="r" b="b" t="t" l="l"/>
            <a:pathLst>
              <a:path h="885616" w="1159735">
                <a:moveTo>
                  <a:pt x="1159735" y="0"/>
                </a:moveTo>
                <a:lnTo>
                  <a:pt x="0" y="0"/>
                </a:lnTo>
                <a:lnTo>
                  <a:pt x="0" y="885616"/>
                </a:lnTo>
                <a:lnTo>
                  <a:pt x="1159735" y="885616"/>
                </a:lnTo>
                <a:lnTo>
                  <a:pt x="1159735"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7888917" y="3323457"/>
            <a:ext cx="1159735" cy="885616"/>
          </a:xfrm>
          <a:custGeom>
            <a:avLst/>
            <a:gdLst/>
            <a:ahLst/>
            <a:cxnLst/>
            <a:rect r="r" b="b" t="t" l="l"/>
            <a:pathLst>
              <a:path h="885616" w="1159735">
                <a:moveTo>
                  <a:pt x="0" y="0"/>
                </a:moveTo>
                <a:lnTo>
                  <a:pt x="1159735" y="0"/>
                </a:lnTo>
                <a:lnTo>
                  <a:pt x="1159735" y="885616"/>
                </a:lnTo>
                <a:lnTo>
                  <a:pt x="0" y="88561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5749458" y="4801994"/>
            <a:ext cx="8287965" cy="4798674"/>
          </a:xfrm>
          <a:custGeom>
            <a:avLst/>
            <a:gdLst/>
            <a:ahLst/>
            <a:cxnLst/>
            <a:rect r="r" b="b" t="t" l="l"/>
            <a:pathLst>
              <a:path h="4798674" w="8287965">
                <a:moveTo>
                  <a:pt x="0" y="0"/>
                </a:moveTo>
                <a:lnTo>
                  <a:pt x="8287965" y="0"/>
                </a:lnTo>
                <a:lnTo>
                  <a:pt x="8287965" y="4798674"/>
                </a:lnTo>
                <a:lnTo>
                  <a:pt x="0" y="4798674"/>
                </a:lnTo>
                <a:lnTo>
                  <a:pt x="0" y="0"/>
                </a:lnTo>
                <a:close/>
              </a:path>
            </a:pathLst>
          </a:custGeom>
          <a:blipFill>
            <a:blip r:embed="rId3"/>
            <a:stretch>
              <a:fillRect l="-4120" t="-11904" r="-7210" b="-5930"/>
            </a:stretch>
          </a:blipFill>
        </p:spPr>
      </p:sp>
      <p:sp>
        <p:nvSpPr>
          <p:cNvPr name="Freeform 3" id="3"/>
          <p:cNvSpPr/>
          <p:nvPr/>
        </p:nvSpPr>
        <p:spPr>
          <a:xfrm flipH="false" flipV="false" rot="0">
            <a:off x="1475699" y="568433"/>
            <a:ext cx="15783601" cy="3696011"/>
          </a:xfrm>
          <a:custGeom>
            <a:avLst/>
            <a:gdLst/>
            <a:ahLst/>
            <a:cxnLst/>
            <a:rect r="r" b="b" t="t" l="l"/>
            <a:pathLst>
              <a:path h="3696011" w="15783601">
                <a:moveTo>
                  <a:pt x="0" y="0"/>
                </a:moveTo>
                <a:lnTo>
                  <a:pt x="15783601" y="0"/>
                </a:lnTo>
                <a:lnTo>
                  <a:pt x="15783601" y="3696010"/>
                </a:lnTo>
                <a:lnTo>
                  <a:pt x="0" y="3696010"/>
                </a:lnTo>
                <a:lnTo>
                  <a:pt x="0" y="0"/>
                </a:lnTo>
                <a:close/>
              </a:path>
            </a:pathLst>
          </a:custGeom>
          <a:blipFill>
            <a:blip r:embed="rId4"/>
            <a:stretch>
              <a:fillRect l="-6926" t="0" r="-6926" b="0"/>
            </a:stretch>
          </a:blipFill>
        </p:spPr>
      </p:sp>
      <p:sp>
        <p:nvSpPr>
          <p:cNvPr name="Freeform 4" id="4"/>
          <p:cNvSpPr/>
          <p:nvPr/>
        </p:nvSpPr>
        <p:spPr>
          <a:xfrm flipH="false" flipV="false" rot="0">
            <a:off x="9967600" y="3883050"/>
            <a:ext cx="1650589" cy="1260450"/>
          </a:xfrm>
          <a:custGeom>
            <a:avLst/>
            <a:gdLst/>
            <a:ahLst/>
            <a:cxnLst/>
            <a:rect r="r" b="b" t="t" l="l"/>
            <a:pathLst>
              <a:path h="1260450" w="1650589">
                <a:moveTo>
                  <a:pt x="0" y="0"/>
                </a:moveTo>
                <a:lnTo>
                  <a:pt x="1650589" y="0"/>
                </a:lnTo>
                <a:lnTo>
                  <a:pt x="1650589" y="1260450"/>
                </a:lnTo>
                <a:lnTo>
                  <a:pt x="0" y="12604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2705144" y="4758621"/>
            <a:ext cx="13718253" cy="4499679"/>
          </a:xfrm>
          <a:custGeom>
            <a:avLst/>
            <a:gdLst/>
            <a:ahLst/>
            <a:cxnLst/>
            <a:rect r="r" b="b" t="t" l="l"/>
            <a:pathLst>
              <a:path h="4499679" w="13718253">
                <a:moveTo>
                  <a:pt x="0" y="0"/>
                </a:moveTo>
                <a:lnTo>
                  <a:pt x="13718253" y="0"/>
                </a:lnTo>
                <a:lnTo>
                  <a:pt x="13718253" y="4499679"/>
                </a:lnTo>
                <a:lnTo>
                  <a:pt x="0" y="4499679"/>
                </a:lnTo>
                <a:lnTo>
                  <a:pt x="0" y="0"/>
                </a:lnTo>
                <a:close/>
              </a:path>
            </a:pathLst>
          </a:custGeom>
          <a:blipFill>
            <a:blip r:embed="rId3"/>
            <a:stretch>
              <a:fillRect l="0" t="0" r="0" b="0"/>
            </a:stretch>
          </a:blipFill>
        </p:spPr>
      </p:sp>
      <p:sp>
        <p:nvSpPr>
          <p:cNvPr name="Freeform 3" id="3"/>
          <p:cNvSpPr/>
          <p:nvPr/>
        </p:nvSpPr>
        <p:spPr>
          <a:xfrm flipH="false" flipV="false" rot="0">
            <a:off x="1475699" y="568433"/>
            <a:ext cx="15783601" cy="3696011"/>
          </a:xfrm>
          <a:custGeom>
            <a:avLst/>
            <a:gdLst/>
            <a:ahLst/>
            <a:cxnLst/>
            <a:rect r="r" b="b" t="t" l="l"/>
            <a:pathLst>
              <a:path h="3696011" w="15783601">
                <a:moveTo>
                  <a:pt x="0" y="0"/>
                </a:moveTo>
                <a:lnTo>
                  <a:pt x="15783601" y="0"/>
                </a:lnTo>
                <a:lnTo>
                  <a:pt x="15783601" y="3696010"/>
                </a:lnTo>
                <a:lnTo>
                  <a:pt x="0" y="3696010"/>
                </a:lnTo>
                <a:lnTo>
                  <a:pt x="0" y="0"/>
                </a:lnTo>
                <a:close/>
              </a:path>
            </a:pathLst>
          </a:custGeom>
          <a:blipFill>
            <a:blip r:embed="rId4"/>
            <a:stretch>
              <a:fillRect l="-6926" t="0" r="-6926" b="0"/>
            </a:stretch>
          </a:blipFill>
        </p:spPr>
      </p:sp>
      <p:sp>
        <p:nvSpPr>
          <p:cNvPr name="Freeform 4" id="4"/>
          <p:cNvSpPr/>
          <p:nvPr/>
        </p:nvSpPr>
        <p:spPr>
          <a:xfrm flipH="false" flipV="false" rot="0">
            <a:off x="9893440" y="3883050"/>
            <a:ext cx="1650589" cy="1260450"/>
          </a:xfrm>
          <a:custGeom>
            <a:avLst/>
            <a:gdLst/>
            <a:ahLst/>
            <a:cxnLst/>
            <a:rect r="r" b="b" t="t" l="l"/>
            <a:pathLst>
              <a:path h="1260450" w="1650589">
                <a:moveTo>
                  <a:pt x="0" y="0"/>
                </a:moveTo>
                <a:lnTo>
                  <a:pt x="1650589" y="0"/>
                </a:lnTo>
                <a:lnTo>
                  <a:pt x="1650589" y="1260450"/>
                </a:lnTo>
                <a:lnTo>
                  <a:pt x="0" y="12604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9D195"/>
        </a:solidFill>
      </p:bgPr>
    </p:bg>
    <p:spTree>
      <p:nvGrpSpPr>
        <p:cNvPr id="1" name=""/>
        <p:cNvGrpSpPr/>
        <p:nvPr/>
      </p:nvGrpSpPr>
      <p:grpSpPr>
        <a:xfrm>
          <a:off x="0" y="0"/>
          <a:ext cx="0" cy="0"/>
          <a:chOff x="0" y="0"/>
          <a:chExt cx="0" cy="0"/>
        </a:xfrm>
      </p:grpSpPr>
      <p:sp>
        <p:nvSpPr>
          <p:cNvPr name="Freeform 2" id="2"/>
          <p:cNvSpPr/>
          <p:nvPr/>
        </p:nvSpPr>
        <p:spPr>
          <a:xfrm flipH="false" flipV="false" rot="0">
            <a:off x="3088594" y="4136332"/>
            <a:ext cx="4688315" cy="6231196"/>
          </a:xfrm>
          <a:custGeom>
            <a:avLst/>
            <a:gdLst/>
            <a:ahLst/>
            <a:cxnLst/>
            <a:rect r="r" b="b" t="t" l="l"/>
            <a:pathLst>
              <a:path h="6231196" w="4688315">
                <a:moveTo>
                  <a:pt x="0" y="0"/>
                </a:moveTo>
                <a:lnTo>
                  <a:pt x="4688315" y="0"/>
                </a:lnTo>
                <a:lnTo>
                  <a:pt x="4688315" y="6231196"/>
                </a:lnTo>
                <a:lnTo>
                  <a:pt x="0" y="6231196"/>
                </a:lnTo>
                <a:lnTo>
                  <a:pt x="0" y="0"/>
                </a:lnTo>
                <a:close/>
              </a:path>
            </a:pathLst>
          </a:custGeom>
          <a:blipFill>
            <a:blip r:embed="rId3"/>
            <a:stretch>
              <a:fillRect l="0" t="0" r="0" b="0"/>
            </a:stretch>
          </a:blipFill>
        </p:spPr>
      </p:sp>
      <p:sp>
        <p:nvSpPr>
          <p:cNvPr name="Freeform 3" id="3"/>
          <p:cNvSpPr/>
          <p:nvPr/>
        </p:nvSpPr>
        <p:spPr>
          <a:xfrm flipH="false" flipV="false" rot="0">
            <a:off x="3088594" y="542899"/>
            <a:ext cx="12920209" cy="3388275"/>
          </a:xfrm>
          <a:custGeom>
            <a:avLst/>
            <a:gdLst/>
            <a:ahLst/>
            <a:cxnLst/>
            <a:rect r="r" b="b" t="t" l="l"/>
            <a:pathLst>
              <a:path h="3388275" w="12920209">
                <a:moveTo>
                  <a:pt x="0" y="0"/>
                </a:moveTo>
                <a:lnTo>
                  <a:pt x="12920209" y="0"/>
                </a:lnTo>
                <a:lnTo>
                  <a:pt x="12920209" y="3388275"/>
                </a:lnTo>
                <a:lnTo>
                  <a:pt x="0" y="3388275"/>
                </a:lnTo>
                <a:lnTo>
                  <a:pt x="0" y="0"/>
                </a:lnTo>
                <a:close/>
              </a:path>
            </a:pathLst>
          </a:custGeom>
          <a:blipFill>
            <a:blip r:embed="rId4"/>
            <a:stretch>
              <a:fillRect l="0" t="0" r="0" b="-3439"/>
            </a:stretch>
          </a:blipFill>
        </p:spPr>
      </p:sp>
      <p:sp>
        <p:nvSpPr>
          <p:cNvPr name="Freeform 4" id="4"/>
          <p:cNvSpPr/>
          <p:nvPr/>
        </p:nvSpPr>
        <p:spPr>
          <a:xfrm flipH="true" flipV="false" rot="428598">
            <a:off x="7127446" y="3477878"/>
            <a:ext cx="1724521" cy="1316907"/>
          </a:xfrm>
          <a:custGeom>
            <a:avLst/>
            <a:gdLst/>
            <a:ahLst/>
            <a:cxnLst/>
            <a:rect r="r" b="b" t="t" l="l"/>
            <a:pathLst>
              <a:path h="1316907" w="1724521">
                <a:moveTo>
                  <a:pt x="1724522" y="0"/>
                </a:moveTo>
                <a:lnTo>
                  <a:pt x="0" y="0"/>
                </a:lnTo>
                <a:lnTo>
                  <a:pt x="0" y="1316908"/>
                </a:lnTo>
                <a:lnTo>
                  <a:pt x="1724522" y="1316908"/>
                </a:lnTo>
                <a:lnTo>
                  <a:pt x="1724522"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DAF1FM4dnJE</dc:identifier>
  <dcterms:modified xsi:type="dcterms:W3CDTF">2011-08-01T06:04:30Z</dcterms:modified>
  <cp:revision>1</cp:revision>
  <dc:title>Recipe </dc:title>
</cp:coreProperties>
</file>

<file path=docProps/thumbnail.jpeg>
</file>